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5085184"/>
            <a:ext cx="5637010" cy="882119"/>
          </a:xfrm>
        </p:spPr>
        <p:txBody>
          <a:bodyPr>
            <a:normAutofit/>
          </a:bodyPr>
          <a:lstStyle/>
          <a:p>
            <a:r>
              <a:rPr lang="ru-RU" dirty="0" err="1" smtClean="0"/>
              <a:t>Мазаник</a:t>
            </a:r>
            <a:r>
              <a:rPr lang="ru-RU" dirty="0" smtClean="0"/>
              <a:t> Татьяна Николаевна</a:t>
            </a:r>
          </a:p>
          <a:p>
            <a:r>
              <a:rPr lang="ru-RU" sz="1200" dirty="0" smtClean="0"/>
              <a:t>Воспитатель    МАДОУ «Детский сад № 9 «Калинка»</a:t>
            </a:r>
            <a:endParaRPr lang="ru-RU" sz="12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8136904" cy="3672408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i="1" dirty="0" smtClean="0">
                <a:effectLst/>
                <a:latin typeface="Calibri"/>
                <a:ea typeface="Calibri"/>
                <a:cs typeface="Times New Roman"/>
              </a:rPr>
              <a:t>«Планирование </a:t>
            </a:r>
            <a:r>
              <a:rPr lang="ru-RU" sz="4000" i="1" dirty="0">
                <a:effectLst/>
                <a:latin typeface="Calibri"/>
                <a:ea typeface="Calibri"/>
                <a:cs typeface="Times New Roman"/>
              </a:rPr>
              <a:t>деятельности </a:t>
            </a:r>
            <a:r>
              <a:rPr lang="ru-RU" sz="3600" i="1" dirty="0">
                <a:effectLst/>
                <a:latin typeface="Calibri"/>
                <a:ea typeface="Calibri"/>
                <a:cs typeface="Times New Roman"/>
              </a:rPr>
              <a:t>детей старшего дошкольного возраста в рамках технологии «План-дело-анализ» при заполнении «Паутинки»</a:t>
            </a:r>
            <a:r>
              <a:rPr lang="ru-RU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410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280920" cy="5649808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ru-RU" b="1" dirty="0"/>
              <a:t>Центр искусства (музыка и театр)</a:t>
            </a:r>
          </a:p>
          <a:p>
            <a:pPr marL="45720" indent="0">
              <a:buNone/>
            </a:pPr>
            <a:r>
              <a:rPr lang="ru-RU" dirty="0"/>
              <a:t>Маски и атрибуты для инсценировки__________________________________________________________________________________________________________________________________________________________________________</a:t>
            </a:r>
          </a:p>
          <a:p>
            <a:pPr marL="45720" indent="0">
              <a:buNone/>
            </a:pPr>
            <a:r>
              <a:rPr lang="ru-RU" dirty="0"/>
              <a:t>Аудиозаписи______________________________________________________________________________________________________________________________________________________________________</a:t>
            </a:r>
          </a:p>
          <a:p>
            <a:pPr marL="45720" indent="0">
              <a:buNone/>
            </a:pPr>
            <a:r>
              <a:rPr lang="ru-RU" dirty="0"/>
              <a:t>Элементы костюмов____________________________________________________________________________________________________________________________________________________________________________</a:t>
            </a:r>
          </a:p>
          <a:p>
            <a:pPr marL="45720" indent="0">
              <a:buNone/>
            </a:pPr>
            <a:r>
              <a:rPr lang="ru-RU" dirty="0"/>
              <a:t>Иллюстрации национальных музыкальных инструментов и костюмов__________________________________________________________________________________________________________________________________________________________________________</a:t>
            </a:r>
          </a:p>
          <a:p>
            <a:pPr marL="45720" indent="0">
              <a:buNone/>
            </a:pPr>
            <a:r>
              <a:rPr lang="ru-RU" dirty="0"/>
              <a:t>Дидактические игры и схемы_____________________________________________________________________________________________________________________________________________________________________________</a:t>
            </a:r>
          </a:p>
          <a:p>
            <a:pPr marL="45720" indent="0">
              <a:buNone/>
            </a:pPr>
            <a:r>
              <a:rPr lang="ru-RU" dirty="0"/>
              <a:t>Нетрадиционные музыкальные инструменты________________________________________________________________________________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67534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6512511" cy="1143000"/>
          </a:xfrm>
        </p:spPr>
        <p:txBody>
          <a:bodyPr/>
          <a:lstStyle/>
          <a:p>
            <a:pPr algn="l"/>
            <a:r>
              <a:rPr lang="ru-RU" sz="3600" dirty="0" err="1" smtClean="0"/>
              <a:t>Оргпроект</a:t>
            </a:r>
            <a:r>
              <a:rPr lang="ru-RU" sz="3600" dirty="0" smtClean="0"/>
              <a:t> </a:t>
            </a:r>
            <a:r>
              <a:rPr lang="ru-RU" sz="3600" dirty="0" err="1" smtClean="0"/>
              <a:t>мастеркласса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1412776"/>
            <a:ext cx="7200800" cy="4752528"/>
          </a:xfrm>
        </p:spPr>
        <p:txBody>
          <a:bodyPr/>
          <a:lstStyle/>
          <a:p>
            <a:r>
              <a:rPr lang="ru-RU" sz="2800" b="1" dirty="0"/>
              <a:t>Задачи</a:t>
            </a:r>
            <a:r>
              <a:rPr lang="ru-RU" sz="2800" dirty="0"/>
              <a:t> участников </a:t>
            </a:r>
            <a:r>
              <a:rPr lang="ru-RU" sz="2800" dirty="0" err="1"/>
              <a:t>мастеркласса</a:t>
            </a:r>
            <a:r>
              <a:rPr lang="ru-RU" sz="2800" dirty="0" smtClean="0"/>
              <a:t>:</a:t>
            </a:r>
            <a:endParaRPr lang="ru-RU" sz="2800" dirty="0"/>
          </a:p>
          <a:p>
            <a:r>
              <a:rPr lang="ru-RU" sz="2800" dirty="0"/>
              <a:t>1. Познакомиться с основными этапами технологии </a:t>
            </a:r>
            <a:r>
              <a:rPr lang="ru-RU" sz="2800" dirty="0" err="1"/>
              <a:t>Л.В.Свирской</a:t>
            </a:r>
            <a:r>
              <a:rPr lang="ru-RU" sz="2800" dirty="0"/>
              <a:t> «План-дело-анализ</a:t>
            </a:r>
            <a:r>
              <a:rPr lang="ru-RU" sz="2800" dirty="0" smtClean="0"/>
              <a:t>».</a:t>
            </a:r>
            <a:endParaRPr lang="ru-RU" sz="2800" dirty="0"/>
          </a:p>
          <a:p>
            <a:r>
              <a:rPr lang="ru-RU" sz="2800" dirty="0"/>
              <a:t>2. Выявить трудности при планировании деятельности детей в центрах активности.</a:t>
            </a:r>
          </a:p>
          <a:p>
            <a:r>
              <a:rPr lang="ru-RU" sz="2800" dirty="0"/>
              <a:t>3. Заполнить таблицы занятости детей в центрах активности «Паутинка».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278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001736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b="1" dirty="0"/>
              <a:t>Ход </a:t>
            </a:r>
            <a:r>
              <a:rPr lang="ru-RU" b="1" dirty="0" err="1"/>
              <a:t>мастеркласса</a:t>
            </a:r>
            <a:r>
              <a:rPr lang="ru-RU" dirty="0"/>
              <a:t>:</a:t>
            </a:r>
          </a:p>
          <a:p>
            <a:r>
              <a:rPr lang="ru-RU" dirty="0"/>
              <a:t>1.	Беседа по основным этапам технологии Л.В. Свирской «План-дело-анализ»</a:t>
            </a:r>
          </a:p>
          <a:p>
            <a:r>
              <a:rPr lang="ru-RU" dirty="0"/>
              <a:t>2.	Заполнение таблицы «Три вопроса» по методике технологии для выяснения образовательных потребностей детей по предложенной теме «Путешествие в Африку»</a:t>
            </a:r>
          </a:p>
          <a:p>
            <a:r>
              <a:rPr lang="ru-RU" dirty="0"/>
              <a:t>3.	Презентация универсального алгоритма планирования деятельности детей</a:t>
            </a:r>
          </a:p>
          <a:p>
            <a:r>
              <a:rPr lang="ru-RU" dirty="0"/>
              <a:t>4.	Работа в парах по планированию деятельности детей по заданной теме</a:t>
            </a:r>
          </a:p>
          <a:p>
            <a:r>
              <a:rPr lang="ru-RU" dirty="0"/>
              <a:t>5.	Выступление от групп по результатам работы </a:t>
            </a:r>
          </a:p>
          <a:p>
            <a:r>
              <a:rPr lang="ru-RU" dirty="0"/>
              <a:t>6.	Рефлексия деятельности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158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00173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b="1" smtClean="0"/>
          </a:p>
          <a:p>
            <a:pPr marL="45720" indent="0">
              <a:buNone/>
            </a:pPr>
            <a:r>
              <a:rPr lang="ru-RU" b="1" smtClean="0"/>
              <a:t>Планируемые </a:t>
            </a:r>
            <a:r>
              <a:rPr lang="ru-RU" b="1" dirty="0"/>
              <a:t>гарантированные результаты </a:t>
            </a:r>
            <a:endParaRPr lang="ru-RU" dirty="0" smtClean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  <a:p>
            <a:r>
              <a:rPr lang="ru-RU" dirty="0"/>
              <a:t>1.	Участники познакомятся с  технологией  </a:t>
            </a:r>
            <a:r>
              <a:rPr lang="ru-RU" dirty="0" err="1"/>
              <a:t>Л.В.Свирской</a:t>
            </a:r>
            <a:r>
              <a:rPr lang="ru-RU" dirty="0"/>
              <a:t> «План-дело-анализ»</a:t>
            </a:r>
          </a:p>
          <a:p>
            <a:r>
              <a:rPr lang="ru-RU" dirty="0"/>
              <a:t>2.	С помощью универсального алгоритма заполнят таблицы планирования деятельности детей в центрах активности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981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920880" cy="5433784"/>
          </a:xfrm>
        </p:spPr>
        <p:txBody>
          <a:bodyPr>
            <a:normAutofit fontScale="77500" lnSpcReduction="20000"/>
          </a:bodyPr>
          <a:lstStyle/>
          <a:p>
            <a:r>
              <a:rPr lang="ru-RU" sz="2300" b="1" dirty="0"/>
              <a:t>Логико-математический центр</a:t>
            </a:r>
          </a:p>
          <a:p>
            <a:r>
              <a:rPr lang="ru-RU" dirty="0"/>
              <a:t>Обучающие логико-математические игры </a:t>
            </a:r>
          </a:p>
          <a:p>
            <a:r>
              <a:rPr lang="ru-RU" dirty="0"/>
              <a:t>1.	о математических свойствах и отношениях предметов, конкретных величинах, числах, геометрических фигурах, зависимостях и закономерностях</a:t>
            </a:r>
          </a:p>
          <a:p>
            <a:r>
              <a:rPr lang="ru-RU" dirty="0"/>
              <a:t>2.	на развитие сенсорных (предметно-действенных) способов познания математических свойств и отношений: обследование, сопоставление, группировка, упорядочение, разбиение</a:t>
            </a:r>
          </a:p>
          <a:p>
            <a:r>
              <a:rPr lang="ru-RU" dirty="0"/>
              <a:t>3.	на  освоение детьми экспериментально-исследовательских способов познания математического содержания (воссоздание, экспериментирование, моделирование, трансформация)</a:t>
            </a:r>
          </a:p>
          <a:p>
            <a:r>
              <a:rPr lang="ru-RU" dirty="0"/>
              <a:t>4.	на развитие у детей логических способов познания математических свойств и отношений (анализ, абстрагирование, отрицание, сравнение, обобщение, классификация, </a:t>
            </a:r>
            <a:r>
              <a:rPr lang="ru-RU" dirty="0" err="1"/>
              <a:t>сериация</a:t>
            </a:r>
            <a:r>
              <a:rPr lang="ru-RU" dirty="0"/>
              <a:t>)</a:t>
            </a:r>
          </a:p>
          <a:p>
            <a:r>
              <a:rPr lang="ru-RU" dirty="0"/>
              <a:t>5.	на овладение детьми математическими способами познания действительности: счёт, измерение, простейшие вычисления</a:t>
            </a:r>
          </a:p>
          <a:p>
            <a:r>
              <a:rPr lang="ru-RU" dirty="0"/>
              <a:t>6.	на развитие интеллектуально-творческих проявлений детей: находчивости, смекалки, догадки, сообразительности, стремления к поиску нестандартных решений задач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820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280920" cy="5649808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b="1" dirty="0"/>
              <a:t>Спортивно-оздоровительный </a:t>
            </a:r>
            <a:r>
              <a:rPr lang="ru-RU" b="1" dirty="0" smtClean="0"/>
              <a:t>центр</a:t>
            </a:r>
            <a:endParaRPr lang="ru-RU" dirty="0"/>
          </a:p>
          <a:p>
            <a:r>
              <a:rPr lang="ru-RU" dirty="0"/>
              <a:t>Атрибуты для спортивных игр_______________________________________________________________________________________________________________________________________________________________</a:t>
            </a:r>
          </a:p>
          <a:p>
            <a:r>
              <a:rPr lang="ru-RU" dirty="0"/>
              <a:t>Картотека подвижных игр_______________________________________________________________________________________________________________________________________________________________</a:t>
            </a:r>
          </a:p>
          <a:p>
            <a:r>
              <a:rPr lang="ru-RU" dirty="0"/>
              <a:t>Иллюстрированный материал для ознакомления с видами спорта____________________________________________________________________________________________________________________________________________________________</a:t>
            </a:r>
          </a:p>
          <a:p>
            <a:r>
              <a:rPr lang="ru-RU" dirty="0"/>
              <a:t>Нестандартное спортивное оборудование_____________________________________________________________________________________________________________________________________________________</a:t>
            </a:r>
          </a:p>
          <a:p>
            <a:r>
              <a:rPr lang="ru-RU" dirty="0"/>
              <a:t>Видео материалы_______________________________________________________________________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52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280920" cy="5649808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ru-RU" b="1" dirty="0"/>
              <a:t>Центр творчества (ИЗО и творческая мастерская)</a:t>
            </a:r>
          </a:p>
          <a:p>
            <a:r>
              <a:rPr lang="ru-RU" dirty="0"/>
              <a:t>Иллюстрации по ДПИ__________________________________________________________________________________________________________________________________________________________________________________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ru-RU" dirty="0"/>
              <a:t>Репродукции художников__________________________________________________________________________________________________________________________________________________________________________</a:t>
            </a:r>
          </a:p>
          <a:p>
            <a:r>
              <a:rPr lang="ru-RU" dirty="0"/>
              <a:t>Нетрадиционный изобразительный материал______________________________________________________________________________________________________________________________________________________________________________</a:t>
            </a:r>
          </a:p>
          <a:p>
            <a:r>
              <a:rPr lang="ru-RU" dirty="0"/>
              <a:t>Творческие работы 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ru-RU" dirty="0"/>
              <a:t>Макеты и действующие модели______________________________________________________________________________________________________________________________________________________________________________________________________________________________________________________________________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48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280920" cy="5649808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ru-RU" b="1" dirty="0"/>
              <a:t>Центр грамотности (библиотека и развитие речи)</a:t>
            </a:r>
          </a:p>
          <a:p>
            <a:r>
              <a:rPr lang="ru-RU" dirty="0"/>
              <a:t>Художественная литература___________________________________________________________________________________________________________________________________________________________________________</a:t>
            </a:r>
          </a:p>
          <a:p>
            <a:r>
              <a:rPr lang="ru-RU" dirty="0"/>
              <a:t>Энциклопедии_____________________________________________________________________________________________________________________________________________________________________</a:t>
            </a:r>
          </a:p>
          <a:p>
            <a:r>
              <a:rPr lang="ru-RU" dirty="0"/>
              <a:t>Наборы картин для установления </a:t>
            </a:r>
            <a:r>
              <a:rPr lang="ru-RU" dirty="0" err="1"/>
              <a:t>родо</a:t>
            </a:r>
            <a:r>
              <a:rPr lang="ru-RU" dirty="0"/>
              <a:t>-видовых отношений___________________________________________________________________________________________________________________________________________________________________________ Серии картин и иллюстраций для установления последовательности событий_______________________________________________________________________________________________________________________________________________________________________________</a:t>
            </a:r>
          </a:p>
          <a:p>
            <a:r>
              <a:rPr lang="ru-RU" dirty="0"/>
              <a:t>Наборы парных картинок на соотнесение___________________________________________________________________________________________________________________________________________________________________________</a:t>
            </a:r>
          </a:p>
          <a:p>
            <a:r>
              <a:rPr lang="ru-RU" dirty="0"/>
              <a:t>Разрезные сюжетные картинки _____________________________________________________________________________________________________________________________________________________________________________________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962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280920" cy="5649808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ru-RU" b="1" dirty="0"/>
              <a:t>Естественно-научный центр (Лаборатория и Зеленый огород)</a:t>
            </a:r>
          </a:p>
          <a:p>
            <a:pPr marL="45720" indent="0">
              <a:buNone/>
            </a:pPr>
            <a:r>
              <a:rPr lang="ru-RU" dirty="0"/>
              <a:t>Комнатные растения с видоизменениями по теме__________________________________________________________________________________________________________________________________________________________________________________</a:t>
            </a:r>
          </a:p>
          <a:p>
            <a:pPr marL="45720" indent="0">
              <a:buNone/>
            </a:pPr>
            <a:r>
              <a:rPr lang="ru-RU" dirty="0"/>
              <a:t>Серия картин ______________________________________________________________________________________________________________________________________________________________________________________</a:t>
            </a:r>
          </a:p>
          <a:p>
            <a:pPr marL="45720" indent="0">
              <a:buNone/>
            </a:pPr>
            <a:r>
              <a:rPr lang="ru-RU" dirty="0"/>
              <a:t>Коллекции (растений, животных, насекомых, грунт, камни, семена)_______________________________________________________________________________________________________________________________________________________________________________</a:t>
            </a:r>
          </a:p>
          <a:p>
            <a:pPr marL="45720" indent="0">
              <a:buNone/>
            </a:pPr>
            <a:r>
              <a:rPr lang="ru-RU" dirty="0"/>
              <a:t>Макеты климатических зон________________________________________________________________________________________</a:t>
            </a:r>
          </a:p>
          <a:p>
            <a:pPr marL="45720" indent="0">
              <a:buNone/>
            </a:pPr>
            <a:r>
              <a:rPr lang="ru-RU" dirty="0"/>
              <a:t>Проблемные ситуации (как сварить суп без кастрюли? и т.д.)__________________________________________________________________________________________________________________________________________________________________________________</a:t>
            </a:r>
          </a:p>
          <a:p>
            <a:pPr marL="45720" indent="0">
              <a:buNone/>
            </a:pPr>
            <a:r>
              <a:rPr lang="ru-RU" dirty="0"/>
              <a:t>Эксперименты и опыты_____________________________________________________________________________________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66239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</TotalTime>
  <Words>267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«Планирование деятельности детей старшего дошкольного возраста в рамках технологии «План-дело-анализ» при заполнении «Паутинки» </vt:lpstr>
      <vt:lpstr>Оргпроект мастеркласса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«Планирование деятельности детей старшего дошкольного возраста в рамках технологии «План-дело-анализ» при заполнении «Паутинки» </dc:title>
  <dc:creator>1</dc:creator>
  <cp:lastModifiedBy>1</cp:lastModifiedBy>
  <cp:revision>3</cp:revision>
  <dcterms:created xsi:type="dcterms:W3CDTF">2015-08-31T00:14:17Z</dcterms:created>
  <dcterms:modified xsi:type="dcterms:W3CDTF">2015-08-31T00:35:30Z</dcterms:modified>
</cp:coreProperties>
</file>